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076137172" r:id="rId2"/>
    <p:sldId id="301" r:id="rId3"/>
    <p:sldId id="260" r:id="rId4"/>
    <p:sldId id="258" r:id="rId5"/>
    <p:sldId id="366" r:id="rId6"/>
    <p:sldId id="362" r:id="rId7"/>
    <p:sldId id="2134805733" r:id="rId8"/>
    <p:sldId id="2076137129" r:id="rId9"/>
    <p:sldId id="2134805723" r:id="rId10"/>
    <p:sldId id="5079" r:id="rId11"/>
    <p:sldId id="5080" r:id="rId12"/>
    <p:sldId id="2076137130" r:id="rId13"/>
    <p:sldId id="2134805724" r:id="rId14"/>
    <p:sldId id="4963" r:id="rId15"/>
    <p:sldId id="2076137131" r:id="rId16"/>
    <p:sldId id="2134805732" r:id="rId17"/>
    <p:sldId id="2076137171" r:id="rId18"/>
    <p:sldId id="5018" r:id="rId19"/>
    <p:sldId id="2134805731" r:id="rId20"/>
    <p:sldId id="2076137126" r:id="rId21"/>
    <p:sldId id="2076137127" r:id="rId22"/>
    <p:sldId id="2076137128" r:id="rId23"/>
    <p:sldId id="4987" r:id="rId24"/>
    <p:sldId id="4997" r:id="rId25"/>
    <p:sldId id="4998" r:id="rId26"/>
    <p:sldId id="5000" r:id="rId27"/>
    <p:sldId id="5001" r:id="rId28"/>
    <p:sldId id="4977" r:id="rId29"/>
    <p:sldId id="367" r:id="rId30"/>
    <p:sldId id="4982" r:id="rId31"/>
    <p:sldId id="369" r:id="rId32"/>
    <p:sldId id="370" r:id="rId33"/>
    <p:sldId id="2076137124" r:id="rId34"/>
    <p:sldId id="368" r:id="rId35"/>
    <p:sldId id="4999" r:id="rId36"/>
    <p:sldId id="4983" r:id="rId37"/>
    <p:sldId id="4989" r:id="rId38"/>
    <p:sldId id="4994" r:id="rId39"/>
    <p:sldId id="4990" r:id="rId40"/>
    <p:sldId id="4991" r:id="rId41"/>
    <p:sldId id="4992" r:id="rId42"/>
    <p:sldId id="4995" r:id="rId43"/>
    <p:sldId id="484" r:id="rId44"/>
    <p:sldId id="485" r:id="rId45"/>
    <p:sldId id="4988" r:id="rId46"/>
    <p:sldId id="4981" r:id="rId47"/>
    <p:sldId id="380" r:id="rId48"/>
    <p:sldId id="376" r:id="rId49"/>
    <p:sldId id="4993" r:id="rId50"/>
    <p:sldId id="4996" r:id="rId51"/>
    <p:sldId id="360" r:id="rId52"/>
    <p:sldId id="359" r:id="rId53"/>
    <p:sldId id="346" r:id="rId54"/>
    <p:sldId id="347" r:id="rId55"/>
    <p:sldId id="352" r:id="rId56"/>
    <p:sldId id="361" r:id="rId57"/>
    <p:sldId id="365" r:id="rId58"/>
    <p:sldId id="351" r:id="rId59"/>
    <p:sldId id="348" r:id="rId60"/>
    <p:sldId id="349" r:id="rId61"/>
    <p:sldId id="355" r:id="rId62"/>
    <p:sldId id="354" r:id="rId63"/>
    <p:sldId id="356" r:id="rId64"/>
    <p:sldId id="4965" r:id="rId65"/>
    <p:sldId id="4968" r:id="rId66"/>
    <p:sldId id="4973" r:id="rId67"/>
    <p:sldId id="4974" r:id="rId68"/>
    <p:sldId id="4975" r:id="rId69"/>
    <p:sldId id="4976" r:id="rId70"/>
    <p:sldId id="4969" r:id="rId71"/>
    <p:sldId id="4970" r:id="rId72"/>
    <p:sldId id="363" r:id="rId73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1C3EA2-A2D1-4DE3-92EB-C607234DBAA4}">
          <p14:sldIdLst>
            <p14:sldId id="2076137172"/>
            <p14:sldId id="301"/>
            <p14:sldId id="260"/>
            <p14:sldId id="258"/>
            <p14:sldId id="366"/>
            <p14:sldId id="362"/>
            <p14:sldId id="2134805733"/>
            <p14:sldId id="2076137129"/>
            <p14:sldId id="2134805723"/>
            <p14:sldId id="5079"/>
            <p14:sldId id="5080"/>
            <p14:sldId id="2076137130"/>
            <p14:sldId id="2134805724"/>
            <p14:sldId id="4963"/>
            <p14:sldId id="2076137131"/>
            <p14:sldId id="2134805732"/>
            <p14:sldId id="2076137171"/>
            <p14:sldId id="5018"/>
            <p14:sldId id="2134805731"/>
            <p14:sldId id="2076137126"/>
          </p14:sldIdLst>
        </p14:section>
        <p14:section name="Day 1" id="{94E4BC8D-4C6B-497C-AF0B-DB8F23016922}">
          <p14:sldIdLst>
            <p14:sldId id="2076137127"/>
            <p14:sldId id="2076137128"/>
            <p14:sldId id="4987"/>
            <p14:sldId id="4997"/>
            <p14:sldId id="4998"/>
            <p14:sldId id="5000"/>
            <p14:sldId id="5001"/>
            <p14:sldId id="4977"/>
            <p14:sldId id="367"/>
            <p14:sldId id="4982"/>
            <p14:sldId id="369"/>
            <p14:sldId id="370"/>
            <p14:sldId id="2076137124"/>
            <p14:sldId id="368"/>
            <p14:sldId id="4999"/>
            <p14:sldId id="4983"/>
            <p14:sldId id="4989"/>
            <p14:sldId id="4994"/>
            <p14:sldId id="4990"/>
            <p14:sldId id="4991"/>
            <p14:sldId id="4992"/>
            <p14:sldId id="4995"/>
            <p14:sldId id="484"/>
            <p14:sldId id="485"/>
            <p14:sldId id="4988"/>
            <p14:sldId id="4981"/>
            <p14:sldId id="380"/>
            <p14:sldId id="376"/>
          </p14:sldIdLst>
        </p14:section>
        <p14:section name="Day 2" id="{317F7FAE-0188-4DFF-B682-3D22C5E0868F}">
          <p14:sldIdLst>
            <p14:sldId id="4993"/>
            <p14:sldId id="4996"/>
          </p14:sldIdLst>
        </p14:section>
        <p14:section name="Outro" id="{9FA6AB8F-9B19-476D-8E5C-7C707F6C0926}">
          <p14:sldIdLst>
            <p14:sldId id="360"/>
            <p14:sldId id="359"/>
            <p14:sldId id="346"/>
            <p14:sldId id="347"/>
            <p14:sldId id="352"/>
            <p14:sldId id="361"/>
            <p14:sldId id="365"/>
            <p14:sldId id="351"/>
            <p14:sldId id="348"/>
            <p14:sldId id="349"/>
            <p14:sldId id="355"/>
            <p14:sldId id="354"/>
            <p14:sldId id="356"/>
            <p14:sldId id="4965"/>
            <p14:sldId id="4968"/>
            <p14:sldId id="4973"/>
            <p14:sldId id="4974"/>
            <p14:sldId id="4975"/>
            <p14:sldId id="4976"/>
            <p14:sldId id="4969"/>
            <p14:sldId id="4970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81" autoAdjust="0"/>
    <p:restoredTop sz="95256" autoAdjust="0"/>
  </p:normalViewPr>
  <p:slideViewPr>
    <p:cSldViewPr snapToGrid="0" snapToObjects="1">
      <p:cViewPr varScale="1">
        <p:scale>
          <a:sx n="128" d="100"/>
          <a:sy n="128" d="100"/>
        </p:scale>
        <p:origin x="144" y="4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38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EE09-8F77-4EFD-B59C-35BB3D51A33E}" type="datetimeFigureOut">
              <a:rPr lang="en-US" smtClean="0"/>
              <a:t>Mon, 10/3/2022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32F0-E49E-4C04-A383-401B93C71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09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15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91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24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44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4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07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74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56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28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77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011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20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01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92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10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24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70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13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053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82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77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032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49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046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095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916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96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26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77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6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409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9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19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281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98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60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0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333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8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7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06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83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98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88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50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40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93121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Mon, 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9635" y="7145"/>
            <a:ext cx="555526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AZ-104: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36023C-A5CD-47BE-8A05-7AC44842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08" y="1257423"/>
            <a:ext cx="3092748" cy="309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78" y="861004"/>
            <a:ext cx="6983643" cy="36541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08" y="682639"/>
            <a:ext cx="4671583" cy="42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796" y="620759"/>
            <a:ext cx="2042656" cy="44208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93" y="620759"/>
            <a:ext cx="2042656" cy="44208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AZ-104 Latest Updates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1C2901-3611-045F-470D-60DEF0FF3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047" y="1114607"/>
            <a:ext cx="6561905" cy="2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43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 Engineer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232B48-96F7-0B74-2414-E3E23C58E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09" y="1781274"/>
            <a:ext cx="7152381" cy="158095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3335091" y="1993463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AZ-700</a:t>
            </a:r>
          </a:p>
        </p:txBody>
      </p:sp>
    </p:spTree>
    <p:extLst>
      <p:ext uri="{BB962C8B-B14F-4D97-AF65-F5344CB8AC3E}">
        <p14:creationId xmlns:p14="http://schemas.microsoft.com/office/powerpoint/2010/main" val="1102940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Engineer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3ACF2-BFED-D9F7-984C-5E8B51812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886035"/>
            <a:ext cx="7314286" cy="137142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3397250" y="2024017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AZ-500</a:t>
            </a:r>
          </a:p>
        </p:txBody>
      </p:sp>
    </p:spTree>
    <p:extLst>
      <p:ext uri="{BB962C8B-B14F-4D97-AF65-F5344CB8AC3E}">
        <p14:creationId xmlns:p14="http://schemas.microsoft.com/office/powerpoint/2010/main" val="4243454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Solutions Architect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F20E5-C22D-0DD5-DAB8-D86A92C9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0598"/>
            <a:ext cx="9144000" cy="116230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5044847" y="199059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AZ-305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C7EE7C-96B3-A77D-A5B4-7EE777363D99}"/>
              </a:ext>
            </a:extLst>
          </p:cNvPr>
          <p:cNvSpPr/>
          <p:nvPr/>
        </p:nvSpPr>
        <p:spPr>
          <a:xfrm>
            <a:off x="1661567" y="199059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</p:spTree>
    <p:extLst>
      <p:ext uri="{BB962C8B-B14F-4D97-AF65-F5344CB8AC3E}">
        <p14:creationId xmlns:p14="http://schemas.microsoft.com/office/powerpoint/2010/main" val="4019001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DevOps Engineer Expert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8588C9-C4F0-6293-5F4F-6A39B631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" y="1531245"/>
            <a:ext cx="8690356" cy="208100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755775" y="1531245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755775" y="3575743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163964" y="2477962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51251" y="206584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084218"/>
            <a:ext cx="3590636" cy="3297282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 alumnus</a:t>
            </a:r>
          </a:p>
          <a:p>
            <a:r>
              <a:rPr lang="en-US" dirty="0"/>
              <a:t>Microsoft FTE, Azure Governance docs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4F9BA33-5634-4235-ACEC-CF4F26E70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963" y="762001"/>
            <a:ext cx="2953836" cy="36240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F82701-85F0-0FE7-DF01-4399B4FA4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3" y="2053457"/>
            <a:ext cx="1036585" cy="103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417" y="2925552"/>
            <a:ext cx="1436240" cy="1436240"/>
          </a:xfrm>
          <a:prstGeom prst="rect">
            <a:avLst/>
          </a:prstGeom>
        </p:spPr>
      </p:pic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9C00B4D9-E47D-2864-4CE8-ADB97689B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146" y="948819"/>
            <a:ext cx="1322782" cy="16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37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AutoShape 2" descr="Windows VM in Azure">
            <a:extLst>
              <a:ext uri="{FF2B5EF4-FFF2-40B4-BE49-F238E27FC236}">
                <a16:creationId xmlns:a16="http://schemas.microsoft.com/office/drawing/2014/main" id="{330C6E5F-829D-4EA9-A5A1-D301056D89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9811A-85D2-4374-9C99-DAA443E8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07" y="672472"/>
            <a:ext cx="6722385" cy="42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97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02" y="989581"/>
            <a:ext cx="5184798" cy="340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76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31" y="905526"/>
            <a:ext cx="4123739" cy="35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Restore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1A52A-BC43-46DA-B8D2-CF7744A4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403"/>
            <a:ext cx="9144000" cy="23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34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 (ASR)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Nub8-Disaster recovery as a service DRaaS with Azure">
            <a:extLst>
              <a:ext uri="{FF2B5EF4-FFF2-40B4-BE49-F238E27FC236}">
                <a16:creationId xmlns:a16="http://schemas.microsoft.com/office/drawing/2014/main" id="{D477AFAB-CF7C-4C21-BC21-A6CCA418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43" y="560553"/>
            <a:ext cx="6310313" cy="44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348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AAA08-7ABC-4C9C-9910-E4787E0E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23" y="666749"/>
            <a:ext cx="7293754" cy="401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76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Log Analytics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E7F54-135C-4594-A8CC-4CAB202E3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" y="623615"/>
            <a:ext cx="8992855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86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509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868756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Identities &amp; governance</a:t>
            </a:r>
          </a:p>
          <a:p>
            <a:r>
              <a:rPr lang="en-US" dirty="0"/>
              <a:t>Compute (IaaS)</a:t>
            </a:r>
          </a:p>
          <a:p>
            <a:r>
              <a:rPr lang="en-US" dirty="0"/>
              <a:t>Virtual networking</a:t>
            </a:r>
          </a:p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70748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694506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724874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/ 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9DFEC-CE74-45DC-9CF9-09B09FB6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75" y="1353066"/>
            <a:ext cx="3736995" cy="22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801B1-4034-478B-9A5B-4D6EB9C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7" y="1361476"/>
            <a:ext cx="3736995" cy="22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86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/ RA-GZRS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73376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Access Signature (SAS)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D6928-7FFE-4526-8C07-8115F7B53950}"/>
              </a:ext>
            </a:extLst>
          </p:cNvPr>
          <p:cNvSpPr txBox="1"/>
          <p:nvPr/>
        </p:nvSpPr>
        <p:spPr>
          <a:xfrm>
            <a:off x="96630" y="733646"/>
            <a:ext cx="8855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https://cloudstg704.blob.core.windows.net/test/profile.ps1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24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st=2020-0114T14%3A34%3A12Z&amp;se=2020-0115T15%3A34%3A00Z</a:t>
            </a:r>
            <a:r>
              <a:rPr lang="en-US" sz="2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&amp;sp=rl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&amp;sv=20180328</a:t>
            </a:r>
            <a:r>
              <a:rPr lang="en-US" sz="2400" b="1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&amp;sr=b</a:t>
            </a:r>
            <a:r>
              <a:rPr lang="en-US" sz="2400" b="1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&amp;sig=6g7u%2BYUYJ%2BRGtYGmSeh%2Fd7rRGLT9%2FjqOl%2BGDdVDT30o%3D</a:t>
            </a:r>
          </a:p>
        </p:txBody>
      </p:sp>
    </p:spTree>
    <p:extLst>
      <p:ext uri="{BB962C8B-B14F-4D97-AF65-F5344CB8AC3E}">
        <p14:creationId xmlns:p14="http://schemas.microsoft.com/office/powerpoint/2010/main" val="3378099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69831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4238496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Networks / Load Balancer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912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3074" name="Picture 2" descr="imageURLroute">
            <a:extLst>
              <a:ext uri="{FF2B5EF4-FFF2-40B4-BE49-F238E27FC236}">
                <a16:creationId xmlns:a16="http://schemas.microsoft.com/office/drawing/2014/main" id="{2552B83C-D69D-4E03-9A59-A532B03F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582" y="649826"/>
            <a:ext cx="6566836" cy="40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586F848-0556-4E17-879C-6D6B3FD8396C}"/>
              </a:ext>
            </a:extLst>
          </p:cNvPr>
          <p:cNvSpPr/>
          <p:nvPr/>
        </p:nvSpPr>
        <p:spPr>
          <a:xfrm>
            <a:off x="3715352" y="3888606"/>
            <a:ext cx="1126155" cy="4042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</a:t>
            </a:r>
          </a:p>
        </p:txBody>
      </p:sp>
    </p:spTree>
    <p:extLst>
      <p:ext uri="{BB962C8B-B14F-4D97-AF65-F5344CB8AC3E}">
        <p14:creationId xmlns:p14="http://schemas.microsoft.com/office/powerpoint/2010/main" val="2272916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 Components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F41981A-D039-4F7C-AA39-B4410DE67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21" y="647700"/>
            <a:ext cx="4782957" cy="43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582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Storage, continued</a:t>
            </a:r>
          </a:p>
          <a:p>
            <a:r>
              <a:rPr lang="en-US" dirty="0"/>
              <a:t>Compute (PaaS)</a:t>
            </a:r>
          </a:p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69428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24B1-7190-4E4D-BF93-001B50E2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8" y="612387"/>
            <a:ext cx="7717064" cy="43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878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with Hub/Spoke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58371-06B0-4B95-A20E-F9872054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11" y="805159"/>
            <a:ext cx="6554577" cy="42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96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ExpressRoute</a:t>
            </a:r>
          </a:p>
        </p:txBody>
      </p:sp>
      <p:pic>
        <p:nvPicPr>
          <p:cNvPr id="2050" name="Picture 2" descr="1">
            <a:extLst>
              <a:ext uri="{FF2B5EF4-FFF2-40B4-BE49-F238E27FC236}">
                <a16:creationId xmlns:a16="http://schemas.microsoft.com/office/drawing/2014/main" id="{F333D50D-6542-4B6A-8B1E-C44BBEEB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655435"/>
            <a:ext cx="8470900" cy="405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241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B58AE5-9359-4351-84E4-AF0E5EA521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7" y="1371600"/>
            <a:ext cx="1045369" cy="104536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90DBA-9403-403F-B30B-D848DC326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 Management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E4C768F-89EC-401E-841B-D2AC37DC4B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1371600"/>
            <a:ext cx="1045369" cy="10453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BBD-A0AD-426E-94F5-3FA845AD7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33F3E1F-1DD2-4134-BB35-DF002149D1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1" y="1371600"/>
            <a:ext cx="1407763" cy="10453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66D68-6175-4625-8C2E-98912EC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Apps for Containers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1288B8D-1D6A-4DBE-9103-73A1E64493E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3382982"/>
            <a:ext cx="1045369" cy="10453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7A66F-C92C-4C8C-B2B6-8C573876F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481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14B0ABE-756C-45AC-8976-6A487CB2860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61" y="3382982"/>
            <a:ext cx="1345041" cy="1045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CF40E4-97BF-4464-B56F-4E7E9041C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5774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CAE58-099B-40DB-8278-7E5284B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94" y="149257"/>
            <a:ext cx="6504762" cy="70476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A4373DC-5563-49F5-8A2E-C3CA659C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20655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6" grpId="0" build="p"/>
      <p:bldP spid="10" grpId="0" build="p"/>
      <p:bldP spid="1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6F677-22E2-4F71-99E0-7833EFDC71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8" y="1573411"/>
            <a:ext cx="1428750" cy="14287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0F165B-5B21-46F4-A2D1-DD75391929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572815"/>
            <a:ext cx="1428750" cy="14287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8A8E35-BDAD-4D19-B8C1-7B62003EB4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71" y="1572815"/>
            <a:ext cx="1428750" cy="1428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C1BBE-FD22-487F-826A-F59A847C7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" y="2861234"/>
            <a:ext cx="2472049" cy="923330"/>
          </a:xfrm>
        </p:spPr>
        <p:txBody>
          <a:bodyPr/>
          <a:lstStyle/>
          <a:p>
            <a:r>
              <a:rPr lang="en-US" dirty="0"/>
              <a:t>Azure Container Instances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69E67-2079-4FF7-B1CE-5A5626B72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2519" y="2864968"/>
            <a:ext cx="2472049" cy="923330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6ACD1-EA71-40EC-ABF9-82E6242AE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8670" y="2864968"/>
            <a:ext cx="2472049" cy="923330"/>
          </a:xfrm>
        </p:spPr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69EF0-82E7-469E-910E-399734FD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62" y="159604"/>
            <a:ext cx="6504762" cy="70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31946F-EC19-4484-AF49-4B2EC5D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Running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158965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23866-DA2E-4435-8647-E50186B19385}"/>
              </a:ext>
            </a:extLst>
          </p:cNvPr>
          <p:cNvSpPr txBox="1"/>
          <p:nvPr/>
        </p:nvSpPr>
        <p:spPr>
          <a:xfrm>
            <a:off x="0" y="4835723"/>
            <a:ext cx="35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https://timw.info/89a04</a:t>
            </a:r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7B98C03A-C169-4A29-BC17-FDB909ECA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CFD2C-9497-45D0-B0CA-D31594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560553"/>
            <a:ext cx="7981950" cy="41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1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and Governance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131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A521-F5BB-40C6-BB34-4FDEE0B2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9C9F5E-A877-4CD7-A64B-868F4EA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60553"/>
            <a:ext cx="595312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6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AB2D-C116-442D-AC32-4F8FB505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26" y="723013"/>
            <a:ext cx="4641148" cy="40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354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26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 approach</a:t>
            </a:r>
          </a:p>
          <a:p>
            <a:r>
              <a:rPr lang="en-US" dirty="0"/>
              <a:t>Please review the recordings…several times!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and Recovery</a:t>
            </a:r>
          </a:p>
        </p:txBody>
      </p:sp>
    </p:spTree>
    <p:extLst>
      <p:ext uri="{BB962C8B-B14F-4D97-AF65-F5344CB8AC3E}">
        <p14:creationId xmlns:p14="http://schemas.microsoft.com/office/powerpoint/2010/main" val="1307853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6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5338570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AZ-104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restart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155536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AAAB7-A053-6CE4-B809-FCAB403B3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4"/>
            <a:ext cx="8681776" cy="1077615"/>
            <a:chOff x="231112" y="2110085"/>
            <a:chExt cx="8681776" cy="9233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130378" y="2110085"/>
              <a:ext cx="488326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20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C47B-F4B3-41E6-96A6-8A98746BE64C}"/>
              </a:ext>
            </a:extLst>
          </p:cNvPr>
          <p:cNvGrpSpPr/>
          <p:nvPr/>
        </p:nvGrpSpPr>
        <p:grpSpPr>
          <a:xfrm>
            <a:off x="1340781" y="481722"/>
            <a:ext cx="6462437" cy="4216235"/>
            <a:chOff x="1013962" y="716085"/>
            <a:chExt cx="6738900" cy="42688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30D66-21B7-4B18-81D6-A6DD9B72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21C3B-BD3B-4BD8-B947-05FBD6719E2C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869E0BE-4AFF-4DBF-93BA-D8D554C3C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F2F5BFD-FC7A-4D24-9649-48D80C1E6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D3244-A8C8-48DB-8A43-4B596A38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1BA0F-A095-42F7-9D53-71D29BDE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DBB13A-B4C0-4228-A51C-918B3706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335AB0-8E7C-4216-B65E-DB8FD17C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6638D-7A49-889C-A5A3-DA93F2914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4"/>
            <a:ext cx="8681776" cy="985181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1813402" y="2110085"/>
              <a:ext cx="5517216" cy="79113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timw.info/case104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4309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43" y="1500913"/>
            <a:ext cx="1811576" cy="18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824084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74" y="783770"/>
            <a:ext cx="4279051" cy="418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2439</TotalTime>
  <Words>602</Words>
  <Application>Microsoft Office PowerPoint</Application>
  <PresentationFormat>On-screen Show (16:9)</PresentationFormat>
  <Paragraphs>217</Paragraphs>
  <Slides>72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Arial</vt:lpstr>
      <vt:lpstr>Calibri</vt:lpstr>
      <vt:lpstr>Courier New</vt:lpstr>
      <vt:lpstr>Gotham Light</vt:lpstr>
      <vt:lpstr>Gotham Medium</vt:lpstr>
      <vt:lpstr>Tahoma</vt:lpstr>
      <vt:lpstr>Times New Roman</vt:lpstr>
      <vt:lpstr>Standard_LiveLessons_2017</vt:lpstr>
      <vt:lpstr>Exam AZ-104: Microsoft Azure Administrator Crash Course</vt:lpstr>
      <vt:lpstr>Tim Warner</vt:lpstr>
      <vt:lpstr>Day 1 of 2 Agenda</vt:lpstr>
      <vt:lpstr>Day 2 of 2 Agenda</vt:lpstr>
      <vt:lpstr>Course Expectations</vt:lpstr>
      <vt:lpstr>Course Materials</vt:lpstr>
      <vt:lpstr>Case Study Diagram</vt:lpstr>
      <vt:lpstr>Session Recordings</vt:lpstr>
      <vt:lpstr>Session Recordings</vt:lpstr>
      <vt:lpstr>Session Recordings</vt:lpstr>
      <vt:lpstr>Session Recordings</vt:lpstr>
      <vt:lpstr>Mobile Browser: learning.oreilly.com</vt:lpstr>
      <vt:lpstr>O'Reilly Mobile App</vt:lpstr>
      <vt:lpstr>Exam AZ-104 Latest Updates</vt:lpstr>
      <vt:lpstr>Azure Network Engineer</vt:lpstr>
      <vt:lpstr>Azure Security Engineer</vt:lpstr>
      <vt:lpstr>Azure Solutions Architect</vt:lpstr>
      <vt:lpstr>Microsoft DevOps Engineer Expert</vt:lpstr>
      <vt:lpstr> </vt:lpstr>
      <vt:lpstr>Thank You!</vt:lpstr>
      <vt:lpstr>Azure Virtual Machine</vt:lpstr>
      <vt:lpstr>Availability Set</vt:lpstr>
      <vt:lpstr>Availability Zone</vt:lpstr>
      <vt:lpstr>Instant Restore</vt:lpstr>
      <vt:lpstr>Azure Site Recovery (ASR)</vt:lpstr>
      <vt:lpstr>Azure Monitor</vt:lpstr>
      <vt:lpstr>Azure Log Analytics</vt:lpstr>
      <vt:lpstr>Azure Subscriptions</vt:lpstr>
      <vt:lpstr>Azure Management Scopes</vt:lpstr>
      <vt:lpstr>Storage</vt:lpstr>
      <vt:lpstr>Storage Account Replication</vt:lpstr>
      <vt:lpstr>Storage Account Replication</vt:lpstr>
      <vt:lpstr>Storage Account Replication</vt:lpstr>
      <vt:lpstr>Shared Access Signature (SAS)</vt:lpstr>
      <vt:lpstr>Monitoring</vt:lpstr>
      <vt:lpstr>Compute</vt:lpstr>
      <vt:lpstr>Virtual Networks / Load Balancer</vt:lpstr>
      <vt:lpstr>Application Gateway</vt:lpstr>
      <vt:lpstr>Application Gateway Components</vt:lpstr>
      <vt:lpstr>VNet Peering</vt:lpstr>
      <vt:lpstr>Hybrid Cloud with Hub/Spoke</vt:lpstr>
      <vt:lpstr>ExpressRoute</vt:lpstr>
      <vt:lpstr>Azure App Service</vt:lpstr>
      <vt:lpstr>Running Containers in Azure</vt:lpstr>
      <vt:lpstr>Docker Lifecycle</vt:lpstr>
      <vt:lpstr>Identity and Governance </vt:lpstr>
      <vt:lpstr>Azure File Sync</vt:lpstr>
      <vt:lpstr>Service Endpoints</vt:lpstr>
      <vt:lpstr>Networking </vt:lpstr>
      <vt:lpstr>Backup and Recovery</vt:lpstr>
      <vt:lpstr>Microsoft Role-Based Certifications</vt:lpstr>
      <vt:lpstr>Tim's Cert Study Pyramid</vt:lpstr>
      <vt:lpstr>Exam AZ-104 Item Types </vt:lpstr>
      <vt:lpstr>Single-Answer Multiple Choice</vt:lpstr>
      <vt:lpstr>Multiple-Answer Multiple Choice</vt:lpstr>
      <vt:lpstr>Repeated Scenario</vt:lpstr>
      <vt:lpstr>Repeated Scenario</vt:lpstr>
      <vt:lpstr>Select and Place</vt:lpstr>
      <vt:lpstr>Build List and Reorder</vt:lpstr>
      <vt:lpstr>Active Screen</vt:lpstr>
      <vt:lpstr>Case Study</vt:lpstr>
      <vt:lpstr>Statement / Code Analysis</vt:lpstr>
      <vt:lpstr>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182</cp:revision>
  <cp:lastPrinted>2020-03-03T17:03:58Z</cp:lastPrinted>
  <dcterms:created xsi:type="dcterms:W3CDTF">2015-09-28T19:52:00Z</dcterms:created>
  <dcterms:modified xsi:type="dcterms:W3CDTF">2022-10-03T18:06:11Z</dcterms:modified>
</cp:coreProperties>
</file>